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271" r:id="rId3"/>
    <p:sldId id="315" r:id="rId4"/>
    <p:sldId id="316" r:id="rId5"/>
    <p:sldId id="317" r:id="rId6"/>
    <p:sldId id="259" r:id="rId7"/>
    <p:sldId id="261" r:id="rId8"/>
    <p:sldId id="266" r:id="rId9"/>
    <p:sldId id="268" r:id="rId10"/>
    <p:sldId id="274" r:id="rId11"/>
    <p:sldId id="277" r:id="rId12"/>
    <p:sldId id="294" r:id="rId13"/>
    <p:sldId id="302" r:id="rId14"/>
    <p:sldId id="287" r:id="rId15"/>
    <p:sldId id="288" r:id="rId16"/>
    <p:sldId id="292" r:id="rId17"/>
    <p:sldId id="290" r:id="rId18"/>
    <p:sldId id="299" r:id="rId19"/>
    <p:sldId id="308" r:id="rId20"/>
    <p:sldId id="312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E889-86A2-4124-B0F8-38A7573E0AE6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394E-CC5B-40C7-BF67-7773EBC935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706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E889-86A2-4124-B0F8-38A7573E0AE6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394E-CC5B-40C7-BF67-7773EBC935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236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E889-86A2-4124-B0F8-38A7573E0AE6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394E-CC5B-40C7-BF67-7773EBC935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429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E889-86A2-4124-B0F8-38A7573E0AE6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394E-CC5B-40C7-BF67-7773EBC935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015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E889-86A2-4124-B0F8-38A7573E0AE6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394E-CC5B-40C7-BF67-7773EBC935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028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E889-86A2-4124-B0F8-38A7573E0AE6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394E-CC5B-40C7-BF67-7773EBC935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13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E889-86A2-4124-B0F8-38A7573E0AE6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394E-CC5B-40C7-BF67-7773EBC935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147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E889-86A2-4124-B0F8-38A7573E0AE6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394E-CC5B-40C7-BF67-7773EBC935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057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E889-86A2-4124-B0F8-38A7573E0AE6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394E-CC5B-40C7-BF67-7773EBC935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759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E889-86A2-4124-B0F8-38A7573E0AE6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394E-CC5B-40C7-BF67-7773EBC935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283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E889-86A2-4124-B0F8-38A7573E0AE6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394E-CC5B-40C7-BF67-7773EBC935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652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DE889-86A2-4124-B0F8-38A7573E0AE6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B394E-CC5B-40C7-BF67-7773EBC935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20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elizondo.fime.uanl.mx/11CMTP/POSTAL/posta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7777" r="8086" b="7037"/>
          <a:stretch/>
        </p:blipFill>
        <p:spPr bwMode="auto">
          <a:xfrm>
            <a:off x="282270" y="404664"/>
            <a:ext cx="8579459" cy="555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36512" y="0"/>
            <a:ext cx="9180512" cy="6885384"/>
          </a:xfrm>
          <a:prstGeom prst="rect">
            <a:avLst/>
          </a:prstGeom>
          <a:solidFill>
            <a:srgbClr val="EEECE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0" y="908720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800" b="1" dirty="0">
                <a:solidFill>
                  <a:schemeClr val="accent2"/>
                </a:solidFill>
                <a:latin typeface="Adobe Garamond Pro Bold" pitchFamily="18" charset="0"/>
              </a:rPr>
              <a:t>11º. Congreso Mexicano de Tarjetas Postales</a:t>
            </a:r>
            <a:br>
              <a:rPr lang="es-MX" sz="3800" b="1" dirty="0">
                <a:solidFill>
                  <a:schemeClr val="accent2"/>
                </a:solidFill>
                <a:latin typeface="Adobe Garamond Pro Bold" pitchFamily="18" charset="0"/>
              </a:rPr>
            </a:b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11th.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Mexican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Congress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on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Postcards</a:t>
            </a:r>
            <a:endParaRPr lang="es-MX" sz="3200" dirty="0">
              <a:solidFill>
                <a:schemeClr val="accent2"/>
              </a:solidFill>
              <a:latin typeface="Adobe Garamond Pro Bold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-8398" y="320658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CENA </a:t>
            </a:r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DE CLAUSURA </a:t>
            </a:r>
            <a:b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</a:br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Y ENTREGA DE RECONOCIMIENTOS</a:t>
            </a:r>
          </a:p>
          <a:p>
            <a:pPr algn="ctr"/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Sábado 14 de julio de 2018</a:t>
            </a:r>
          </a:p>
        </p:txBody>
      </p:sp>
      <p:pic>
        <p:nvPicPr>
          <p:cNvPr id="1026" name="Picture 2" descr="C:\Users\PATTY\Desktop\Escritorio 2018\INTERNET\POSTALES\11 CMTP\Poster\poster POSTALES 2018 v f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94" r="1170" b="973"/>
          <a:stretch/>
        </p:blipFill>
        <p:spPr bwMode="auto">
          <a:xfrm>
            <a:off x="-27344" y="6309320"/>
            <a:ext cx="9171344" cy="51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-27448" y="20608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accent2"/>
                </a:solidFill>
                <a:latin typeface="Adobe Garamond Pro Bold" pitchFamily="18" charset="0"/>
              </a:rPr>
              <a:t>Del 10 al 15 de Julio de 2018. Monterrey N.L., México.</a:t>
            </a:r>
            <a:endParaRPr lang="es-MX" dirty="0">
              <a:solidFill>
                <a:schemeClr val="accent2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3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5" descr="F:\MEMORIA\Fotos XI CMTP  postales 2018\14 de julio de 2018 CMTP\Cena de clausura  11 CMTP 2018\20180714_214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025532" cy="45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3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44" name="Picture 38" descr="F:\MEMORIA\Fotos XI CMTP  postales 2018\14 de julio de 2018 CMTP\Cena de clausura  11 CMTP 2018\20180714_215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638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33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27" name="Picture 21" descr="F:\MEMORIA\Fotos XI CMTP  postales 2018\14 de julio de 2018 CMTP\Cena de clausura  11 CMTP 2018\20180714_2155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73" y="718721"/>
            <a:ext cx="6146653" cy="460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33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20" name="Picture 13" descr="F:\MEMORIA\Fotos XI CMTP  postales 2018\14 de julio de 2018 CMTP\Cena de clausura  11 CMTP 2018\20180714_215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49" y="116632"/>
            <a:ext cx="6578702" cy="493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33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4" name="Picture 28" descr="F:\MEMORIA\Fotos XI CMTP  postales 2018\14 de julio de 2018 CMTP\Cena de clausura  11 CMTP 2018\20180714_2157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565715" cy="492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33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3" name="Picture 27" descr="F:\MEMORIA\Fotos XI CMTP  postales 2018\14 de julio de 2018 CMTP\Cena de clausura  11 CMTP 2018\20180714_2157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41" y="188640"/>
            <a:ext cx="6483317" cy="48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33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29" name="Picture 23" descr="F:\MEMORIA\Fotos XI CMTP  postales 2018\14 de julio de 2018 CMTP\Cena de clausura  11 CMTP 2018\20180714_215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67" y="230535"/>
            <a:ext cx="614468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33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31" name="Picture 25" descr="F:\MEMORIA\Fotos XI CMTP  postales 2018\14 de julio de 2018 CMTP\Cena de clausura  11 CMTP 2018\20180714_2156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49" y="260648"/>
            <a:ext cx="6578701" cy="493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33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23" name="Picture 16" descr="F:\MEMORIA\Fotos XI CMTP  postales 2018\14 de julio de 2018 CMTP\Cena de clausura  11 CMTP 2018\20180714_215504(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65" y="160450"/>
            <a:ext cx="6290669" cy="471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33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14" name="Picture 7" descr="F:\MEMORIA\Fotos XI CMTP  postales 2018\14 de julio de 2018 CMTP\Cena de clausura  11 CMTP 2018\20180714_215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5058"/>
            <a:ext cx="6574368" cy="493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58" name="Picture 53" descr="F:\MEMORIA\Fotos XI CMTP  postales 2018\14 de julio de 2018 CMTP\Cena de clausura  11 CMTP 2018\20180714_215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7" b="29377"/>
          <a:stretch/>
        </p:blipFill>
        <p:spPr bwMode="auto">
          <a:xfrm>
            <a:off x="1331640" y="404663"/>
            <a:ext cx="6768752" cy="469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10" name="Picture 3" descr="F:\MEMORIA\Fotos XI CMTP  postales 2018\14 de julio de 2018 CMTP\Cena de clausura  11 CMTP 2018\20180714_215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457703" cy="484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16" name="Picture 51" descr="F:\MEMORIA\Fotos XI CMTP  postales 2018\14 de julio de 2018 CMTP\Cena de clausura  11 CMTP 2018\20180714_215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2" b="11214"/>
          <a:stretch/>
        </p:blipFill>
        <p:spPr bwMode="auto">
          <a:xfrm>
            <a:off x="2051720" y="188640"/>
            <a:ext cx="5400600" cy="490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15" name="Picture 50" descr="F:\MEMORIA\Fotos XI CMTP  postales 2018\14 de julio de 2018 CMTP\Cena de clausura  11 CMTP 2018\20180714_215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8" b="26643"/>
          <a:stretch/>
        </p:blipFill>
        <p:spPr bwMode="auto">
          <a:xfrm>
            <a:off x="1511660" y="404664"/>
            <a:ext cx="6120680" cy="457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14" name="Picture 49" descr="F:\MEMORIA\Fotos XI CMTP  postales 2018\14 de julio de 2018 CMTP\Cena de clausura  11 CMTP 2018\20180714_215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7" b="17950"/>
          <a:stretch/>
        </p:blipFill>
        <p:spPr bwMode="auto">
          <a:xfrm>
            <a:off x="1979712" y="404664"/>
            <a:ext cx="5616624" cy="457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67" name="Picture 65" descr="F:\MEMORIA\Fotos XI CMTP  postales 2018\14 de julio de 2018 CMTP\Cena de clausura  11 CMTP 2018\20180714_215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96" y="764704"/>
            <a:ext cx="5358608" cy="401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3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65" name="Picture 63" descr="F:\MEMORIA\Fotos XI CMTP  postales 2018\14 de julio de 2018 CMTP\Cena de clausura  11 CMTP 2018\20180714_215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3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61" name="Picture 58" descr="F:\MEMORIA\Fotos XI CMTP  postales 2018\14 de julio de 2018 CMTP\Cena de clausura  11 CMTP 2018\20180714_215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33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  <p:pic>
        <p:nvPicPr>
          <p:cNvPr id="59" name="Picture 56" descr="F:\MEMORIA\Fotos XI CMTP  postales 2018\14 de julio de 2018 CMTP\Cena de clausura  11 CMTP 2018\20180714_215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00" y="188640"/>
            <a:ext cx="6541200" cy="49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339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42</Words>
  <Application>Microsoft Office PowerPoint</Application>
  <PresentationFormat>Presentación en pantalla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PATTY</dc:creator>
  <cp:lastModifiedBy>PATTY</cp:lastModifiedBy>
  <cp:revision>11</cp:revision>
  <dcterms:created xsi:type="dcterms:W3CDTF">2018-08-25T04:02:16Z</dcterms:created>
  <dcterms:modified xsi:type="dcterms:W3CDTF">2018-09-12T03:46:12Z</dcterms:modified>
</cp:coreProperties>
</file>